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5520" cy="5754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2023-05-31T13:19:32Z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